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1" r:id="rId3"/>
    <p:sldId id="257" r:id="rId4"/>
    <p:sldId id="259" r:id="rId5"/>
    <p:sldId id="260" r:id="rId6"/>
    <p:sldId id="261" r:id="rId7"/>
    <p:sldId id="258" r:id="rId8"/>
    <p:sldId id="26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76C7F7-10E9-42D7-84D4-4CF6CE381CE3}" v="25" dt="2023-01-24T08:16:37.9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2406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tte de Laat" userId="15de91df-583f-4d70-b778-ea26560819e4" providerId="ADAL" clId="{6876C7F7-10E9-42D7-84D4-4CF6CE381CE3}"/>
    <pc:docChg chg="custSel addSld delSld modSld">
      <pc:chgData name="Lotte de Laat" userId="15de91df-583f-4d70-b778-ea26560819e4" providerId="ADAL" clId="{6876C7F7-10E9-42D7-84D4-4CF6CE381CE3}" dt="2023-01-24T12:51:05.163" v="412" actId="207"/>
      <pc:docMkLst>
        <pc:docMk/>
      </pc:docMkLst>
      <pc:sldChg chg="modSp del mod">
        <pc:chgData name="Lotte de Laat" userId="15de91df-583f-4d70-b778-ea26560819e4" providerId="ADAL" clId="{6876C7F7-10E9-42D7-84D4-4CF6CE381CE3}" dt="2023-01-24T08:11:57.404" v="342" actId="2696"/>
        <pc:sldMkLst>
          <pc:docMk/>
          <pc:sldMk cId="72869262" sldId="256"/>
        </pc:sldMkLst>
        <pc:spChg chg="mod">
          <ac:chgData name="Lotte de Laat" userId="15de91df-583f-4d70-b778-ea26560819e4" providerId="ADAL" clId="{6876C7F7-10E9-42D7-84D4-4CF6CE381CE3}" dt="2023-01-23T16:14:37.392" v="2" actId="207"/>
          <ac:spMkLst>
            <pc:docMk/>
            <pc:sldMk cId="72869262" sldId="256"/>
            <ac:spMk id="2" creationId="{4047CC87-F59C-FD6B-AD51-31022B59F8A2}"/>
          </ac:spMkLst>
        </pc:spChg>
        <pc:spChg chg="mod">
          <ac:chgData name="Lotte de Laat" userId="15de91df-583f-4d70-b778-ea26560819e4" providerId="ADAL" clId="{6876C7F7-10E9-42D7-84D4-4CF6CE381CE3}" dt="2023-01-23T16:14:51.193" v="37" actId="20577"/>
          <ac:spMkLst>
            <pc:docMk/>
            <pc:sldMk cId="72869262" sldId="256"/>
            <ac:spMk id="3" creationId="{C51B5504-FFE2-434A-1012-EB3F552B6C6C}"/>
          </ac:spMkLst>
        </pc:spChg>
      </pc:sldChg>
      <pc:sldChg chg="modSp mod">
        <pc:chgData name="Lotte de Laat" userId="15de91df-583f-4d70-b778-ea26560819e4" providerId="ADAL" clId="{6876C7F7-10E9-42D7-84D4-4CF6CE381CE3}" dt="2023-01-23T16:14:56.042" v="38" actId="207"/>
        <pc:sldMkLst>
          <pc:docMk/>
          <pc:sldMk cId="3379637798" sldId="257"/>
        </pc:sldMkLst>
        <pc:spChg chg="mod">
          <ac:chgData name="Lotte de Laat" userId="15de91df-583f-4d70-b778-ea26560819e4" providerId="ADAL" clId="{6876C7F7-10E9-42D7-84D4-4CF6CE381CE3}" dt="2023-01-23T16:14:56.042" v="38" actId="207"/>
          <ac:spMkLst>
            <pc:docMk/>
            <pc:sldMk cId="3379637798" sldId="257"/>
            <ac:spMk id="2" creationId="{843FDFFD-A44B-910E-BF3C-C4AE23557109}"/>
          </ac:spMkLst>
        </pc:spChg>
      </pc:sldChg>
      <pc:sldChg chg="modSp mod modAnim">
        <pc:chgData name="Lotte de Laat" userId="15de91df-583f-4d70-b778-ea26560819e4" providerId="ADAL" clId="{6876C7F7-10E9-42D7-84D4-4CF6CE381CE3}" dt="2023-01-23T16:15:47.338" v="49"/>
        <pc:sldMkLst>
          <pc:docMk/>
          <pc:sldMk cId="1285135289" sldId="258"/>
        </pc:sldMkLst>
        <pc:spChg chg="mod">
          <ac:chgData name="Lotte de Laat" userId="15de91df-583f-4d70-b778-ea26560819e4" providerId="ADAL" clId="{6876C7F7-10E9-42D7-84D4-4CF6CE381CE3}" dt="2023-01-23T16:15:39.760" v="48" actId="207"/>
          <ac:spMkLst>
            <pc:docMk/>
            <pc:sldMk cId="1285135289" sldId="258"/>
            <ac:spMk id="2" creationId="{B52093EC-194D-66C0-0C1B-416891BE8CF3}"/>
          </ac:spMkLst>
        </pc:spChg>
      </pc:sldChg>
      <pc:sldChg chg="modAnim">
        <pc:chgData name="Lotte de Laat" userId="15de91df-583f-4d70-b778-ea26560819e4" providerId="ADAL" clId="{6876C7F7-10E9-42D7-84D4-4CF6CE381CE3}" dt="2023-01-24T08:16:37.938" v="401"/>
        <pc:sldMkLst>
          <pc:docMk/>
          <pc:sldMk cId="1183085713" sldId="259"/>
        </pc:sldMkLst>
      </pc:sldChg>
      <pc:sldChg chg="modSp mod modAnim">
        <pc:chgData name="Lotte de Laat" userId="15de91df-583f-4d70-b778-ea26560819e4" providerId="ADAL" clId="{6876C7F7-10E9-42D7-84D4-4CF6CE381CE3}" dt="2023-01-23T16:15:06.948" v="40"/>
        <pc:sldMkLst>
          <pc:docMk/>
          <pc:sldMk cId="874715970" sldId="260"/>
        </pc:sldMkLst>
        <pc:spChg chg="mod">
          <ac:chgData name="Lotte de Laat" userId="15de91df-583f-4d70-b778-ea26560819e4" providerId="ADAL" clId="{6876C7F7-10E9-42D7-84D4-4CF6CE381CE3}" dt="2023-01-23T16:14:33.881" v="1" actId="113"/>
          <ac:spMkLst>
            <pc:docMk/>
            <pc:sldMk cId="874715970" sldId="260"/>
            <ac:spMk id="2" creationId="{B159FADF-397D-FF6D-934B-38B77AA31933}"/>
          </ac:spMkLst>
        </pc:spChg>
      </pc:sldChg>
      <pc:sldChg chg="modSp mod modAnim">
        <pc:chgData name="Lotte de Laat" userId="15de91df-583f-4d70-b778-ea26560819e4" providerId="ADAL" clId="{6876C7F7-10E9-42D7-84D4-4CF6CE381CE3}" dt="2023-01-23T16:15:22.474" v="44"/>
        <pc:sldMkLst>
          <pc:docMk/>
          <pc:sldMk cId="2310675661" sldId="261"/>
        </pc:sldMkLst>
        <pc:spChg chg="mod">
          <ac:chgData name="Lotte de Laat" userId="15de91df-583f-4d70-b778-ea26560819e4" providerId="ADAL" clId="{6876C7F7-10E9-42D7-84D4-4CF6CE381CE3}" dt="2023-01-23T16:15:16.245" v="42" actId="207"/>
          <ac:spMkLst>
            <pc:docMk/>
            <pc:sldMk cId="2310675661" sldId="261"/>
            <ac:spMk id="2" creationId="{827DF96D-6B13-443C-1E07-016EBFEC1552}"/>
          </ac:spMkLst>
        </pc:spChg>
      </pc:sldChg>
      <pc:sldChg chg="modSp del mod">
        <pc:chgData name="Lotte de Laat" userId="15de91df-583f-4d70-b778-ea26560819e4" providerId="ADAL" clId="{6876C7F7-10E9-42D7-84D4-4CF6CE381CE3}" dt="2023-01-24T08:16:51.970" v="402" actId="2696"/>
        <pc:sldMkLst>
          <pc:docMk/>
          <pc:sldMk cId="231166220" sldId="262"/>
        </pc:sldMkLst>
        <pc:spChg chg="mod">
          <ac:chgData name="Lotte de Laat" userId="15de91df-583f-4d70-b778-ea26560819e4" providerId="ADAL" clId="{6876C7F7-10E9-42D7-84D4-4CF6CE381CE3}" dt="2023-01-23T16:15:57.057" v="51" actId="207"/>
          <ac:spMkLst>
            <pc:docMk/>
            <pc:sldMk cId="231166220" sldId="262"/>
            <ac:spMk id="2" creationId="{9A478E85-22BC-B15D-C9F4-BE4D79A9669E}"/>
          </ac:spMkLst>
        </pc:spChg>
      </pc:sldChg>
      <pc:sldChg chg="addSp delSp modSp mod">
        <pc:chgData name="Lotte de Laat" userId="15de91df-583f-4d70-b778-ea26560819e4" providerId="ADAL" clId="{6876C7F7-10E9-42D7-84D4-4CF6CE381CE3}" dt="2023-01-23T16:18:22.412" v="263" actId="14100"/>
        <pc:sldMkLst>
          <pc:docMk/>
          <pc:sldMk cId="2309215719" sldId="263"/>
        </pc:sldMkLst>
        <pc:spChg chg="mod">
          <ac:chgData name="Lotte de Laat" userId="15de91df-583f-4d70-b778-ea26560819e4" providerId="ADAL" clId="{6876C7F7-10E9-42D7-84D4-4CF6CE381CE3}" dt="2023-01-23T16:16:00.262" v="52" actId="207"/>
          <ac:spMkLst>
            <pc:docMk/>
            <pc:sldMk cId="2309215719" sldId="263"/>
            <ac:spMk id="2" creationId="{591DEAC8-7A86-D322-F817-5882F9A020C6}"/>
          </ac:spMkLst>
        </pc:spChg>
        <pc:spChg chg="del">
          <ac:chgData name="Lotte de Laat" userId="15de91df-583f-4d70-b778-ea26560819e4" providerId="ADAL" clId="{6876C7F7-10E9-42D7-84D4-4CF6CE381CE3}" dt="2023-01-23T16:16:27.266" v="53"/>
          <ac:spMkLst>
            <pc:docMk/>
            <pc:sldMk cId="2309215719" sldId="263"/>
            <ac:spMk id="3" creationId="{C1AD9B7D-5EBF-537D-1B74-FF6F571D89F4}"/>
          </ac:spMkLst>
        </pc:spChg>
        <pc:spChg chg="add mod">
          <ac:chgData name="Lotte de Laat" userId="15de91df-583f-4d70-b778-ea26560819e4" providerId="ADAL" clId="{6876C7F7-10E9-42D7-84D4-4CF6CE381CE3}" dt="2023-01-23T16:18:22.412" v="263" actId="14100"/>
          <ac:spMkLst>
            <pc:docMk/>
            <pc:sldMk cId="2309215719" sldId="263"/>
            <ac:spMk id="4" creationId="{3188BACA-AFCA-25DB-D5C4-9B3909245729}"/>
          </ac:spMkLst>
        </pc:spChg>
        <pc:spChg chg="add del mod">
          <ac:chgData name="Lotte de Laat" userId="15de91df-583f-4d70-b778-ea26560819e4" providerId="ADAL" clId="{6876C7F7-10E9-42D7-84D4-4CF6CE381CE3}" dt="2023-01-23T16:17:50.272" v="250"/>
          <ac:spMkLst>
            <pc:docMk/>
            <pc:sldMk cId="2309215719" sldId="263"/>
            <ac:spMk id="5" creationId="{1F8823AB-791D-BD87-5CFD-3017D800555A}"/>
          </ac:spMkLst>
        </pc:spChg>
        <pc:spChg chg="add del mod">
          <ac:chgData name="Lotte de Laat" userId="15de91df-583f-4d70-b778-ea26560819e4" providerId="ADAL" clId="{6876C7F7-10E9-42D7-84D4-4CF6CE381CE3}" dt="2023-01-23T16:17:33.768" v="249"/>
          <ac:spMkLst>
            <pc:docMk/>
            <pc:sldMk cId="2309215719" sldId="263"/>
            <ac:spMk id="6" creationId="{0CB1D0B6-DEA8-E961-7C39-68E9E2FD66A7}"/>
          </ac:spMkLst>
        </pc:spChg>
        <pc:picChg chg="add del mod">
          <ac:chgData name="Lotte de Laat" userId="15de91df-583f-4d70-b778-ea26560819e4" providerId="ADAL" clId="{6876C7F7-10E9-42D7-84D4-4CF6CE381CE3}" dt="2023-01-23T16:17:25.807" v="245" actId="478"/>
          <ac:picMkLst>
            <pc:docMk/>
            <pc:sldMk cId="2309215719" sldId="263"/>
            <ac:picMk id="1026" creationId="{E3604CCA-129F-704D-8343-EE3DFFC1F95B}"/>
          </ac:picMkLst>
        </pc:picChg>
        <pc:picChg chg="add mod">
          <ac:chgData name="Lotte de Laat" userId="15de91df-583f-4d70-b778-ea26560819e4" providerId="ADAL" clId="{6876C7F7-10E9-42D7-84D4-4CF6CE381CE3}" dt="2023-01-23T16:17:56.186" v="253" actId="1076"/>
          <ac:picMkLst>
            <pc:docMk/>
            <pc:sldMk cId="2309215719" sldId="263"/>
            <ac:picMk id="1030" creationId="{FFB8F65B-D9FA-89F5-C0B2-6A7E130E0E6F}"/>
          </ac:picMkLst>
        </pc:picChg>
      </pc:sldChg>
      <pc:sldChg chg="modSp add mod">
        <pc:chgData name="Lotte de Laat" userId="15de91df-583f-4d70-b778-ea26560819e4" providerId="ADAL" clId="{6876C7F7-10E9-42D7-84D4-4CF6CE381CE3}" dt="2023-01-24T12:50:57.220" v="411" actId="20577"/>
        <pc:sldMkLst>
          <pc:docMk/>
          <pc:sldMk cId="2229924547" sldId="279"/>
        </pc:sldMkLst>
        <pc:spChg chg="mod">
          <ac:chgData name="Lotte de Laat" userId="15de91df-583f-4d70-b778-ea26560819e4" providerId="ADAL" clId="{6876C7F7-10E9-42D7-84D4-4CF6CE381CE3}" dt="2023-01-24T12:50:57.220" v="411" actId="20577"/>
          <ac:spMkLst>
            <pc:docMk/>
            <pc:sldMk cId="2229924547" sldId="279"/>
            <ac:spMk id="4" creationId="{7E256807-68E5-45A0-8DD0-5696A7E4E94A}"/>
          </ac:spMkLst>
        </pc:spChg>
        <pc:spChg chg="mod">
          <ac:chgData name="Lotte de Laat" userId="15de91df-583f-4d70-b778-ea26560819e4" providerId="ADAL" clId="{6876C7F7-10E9-42D7-84D4-4CF6CE381CE3}" dt="2023-01-24T08:13:03.889" v="376" actId="20577"/>
          <ac:spMkLst>
            <pc:docMk/>
            <pc:sldMk cId="2229924547" sldId="279"/>
            <ac:spMk id="6" creationId="{81B96BA2-902A-4078-8942-E8A2417A9A29}"/>
          </ac:spMkLst>
        </pc:spChg>
        <pc:graphicFrameChg chg="modGraphic">
          <ac:chgData name="Lotte de Laat" userId="15de91df-583f-4d70-b778-ea26560819e4" providerId="ADAL" clId="{6876C7F7-10E9-42D7-84D4-4CF6CE381CE3}" dt="2023-01-24T12:50:51.508" v="409" actId="113"/>
          <ac:graphicFrameMkLst>
            <pc:docMk/>
            <pc:sldMk cId="2229924547" sldId="279"/>
            <ac:graphicFrameMk id="7" creationId="{E301E4D4-09EB-42FE-AC70-36D3DFBAE62B}"/>
          </ac:graphicFrameMkLst>
        </pc:graphicFrameChg>
      </pc:sldChg>
      <pc:sldChg chg="modSp new del mod">
        <pc:chgData name="Lotte de Laat" userId="15de91df-583f-4d70-b778-ea26560819e4" providerId="ADAL" clId="{6876C7F7-10E9-42D7-84D4-4CF6CE381CE3}" dt="2023-01-24T08:15:54.198" v="400" actId="2696"/>
        <pc:sldMkLst>
          <pc:docMk/>
          <pc:sldMk cId="2084591972" sldId="280"/>
        </pc:sldMkLst>
        <pc:spChg chg="mod">
          <ac:chgData name="Lotte de Laat" userId="15de91df-583f-4d70-b778-ea26560819e4" providerId="ADAL" clId="{6876C7F7-10E9-42D7-84D4-4CF6CE381CE3}" dt="2023-01-24T08:13:13.585" v="382" actId="20577"/>
          <ac:spMkLst>
            <pc:docMk/>
            <pc:sldMk cId="2084591972" sldId="280"/>
            <ac:spMk id="2" creationId="{E0E06F86-431C-96A3-8265-69E22E8884C7}"/>
          </ac:spMkLst>
        </pc:spChg>
      </pc:sldChg>
      <pc:sldChg chg="delSp modSp add mod">
        <pc:chgData name="Lotte de Laat" userId="15de91df-583f-4d70-b778-ea26560819e4" providerId="ADAL" clId="{6876C7F7-10E9-42D7-84D4-4CF6CE381CE3}" dt="2023-01-24T12:51:05.163" v="412" actId="207"/>
        <pc:sldMkLst>
          <pc:docMk/>
          <pc:sldMk cId="3060105640" sldId="281"/>
        </pc:sldMkLst>
        <pc:spChg chg="mod">
          <ac:chgData name="Lotte de Laat" userId="15de91df-583f-4d70-b778-ea26560819e4" providerId="ADAL" clId="{6876C7F7-10E9-42D7-84D4-4CF6CE381CE3}" dt="2023-01-24T08:13:23.398" v="388" actId="20577"/>
          <ac:spMkLst>
            <pc:docMk/>
            <pc:sldMk cId="3060105640" sldId="281"/>
            <ac:spMk id="4" creationId="{7E256807-68E5-45A0-8DD0-5696A7E4E94A}"/>
          </ac:spMkLst>
        </pc:spChg>
        <pc:spChg chg="del">
          <ac:chgData name="Lotte de Laat" userId="15de91df-583f-4d70-b778-ea26560819e4" providerId="ADAL" clId="{6876C7F7-10E9-42D7-84D4-4CF6CE381CE3}" dt="2023-01-24T08:14:08.090" v="398" actId="21"/>
          <ac:spMkLst>
            <pc:docMk/>
            <pc:sldMk cId="3060105640" sldId="281"/>
            <ac:spMk id="5" creationId="{D3700955-4AB3-462E-A398-76CFA58BDAB0}"/>
          </ac:spMkLst>
        </pc:spChg>
        <pc:spChg chg="mod">
          <ac:chgData name="Lotte de Laat" userId="15de91df-583f-4d70-b778-ea26560819e4" providerId="ADAL" clId="{6876C7F7-10E9-42D7-84D4-4CF6CE381CE3}" dt="2023-01-24T08:15:02.018" v="399" actId="14100"/>
          <ac:spMkLst>
            <pc:docMk/>
            <pc:sldMk cId="3060105640" sldId="281"/>
            <ac:spMk id="6" creationId="{81B96BA2-902A-4078-8942-E8A2417A9A29}"/>
          </ac:spMkLst>
        </pc:spChg>
        <pc:spChg chg="del mod">
          <ac:chgData name="Lotte de Laat" userId="15de91df-583f-4d70-b778-ea26560819e4" providerId="ADAL" clId="{6876C7F7-10E9-42D7-84D4-4CF6CE381CE3}" dt="2023-01-24T08:13:51.070" v="396" actId="21"/>
          <ac:spMkLst>
            <pc:docMk/>
            <pc:sldMk cId="3060105640" sldId="281"/>
            <ac:spMk id="10" creationId="{60253159-9685-4938-B8A7-8D90D4ABB2F1}"/>
          </ac:spMkLst>
        </pc:spChg>
        <pc:graphicFrameChg chg="modGraphic">
          <ac:chgData name="Lotte de Laat" userId="15de91df-583f-4d70-b778-ea26560819e4" providerId="ADAL" clId="{6876C7F7-10E9-42D7-84D4-4CF6CE381CE3}" dt="2023-01-24T12:51:05.163" v="412" actId="207"/>
          <ac:graphicFrameMkLst>
            <pc:docMk/>
            <pc:sldMk cId="3060105640" sldId="281"/>
            <ac:graphicFrameMk id="7" creationId="{E301E4D4-09EB-42FE-AC70-36D3DFBAE62B}"/>
          </ac:graphicFrameMkLst>
        </pc:graphicFrameChg>
        <pc:picChg chg="del">
          <ac:chgData name="Lotte de Laat" userId="15de91df-583f-4d70-b778-ea26560819e4" providerId="ADAL" clId="{6876C7F7-10E9-42D7-84D4-4CF6CE381CE3}" dt="2023-01-24T08:14:03.595" v="397" actId="21"/>
          <ac:picMkLst>
            <pc:docMk/>
            <pc:sldMk cId="3060105640" sldId="281"/>
            <ac:picMk id="8" creationId="{272DB993-96F3-4002-941E-7B94050E8446}"/>
          </ac:picMkLst>
        </pc:picChg>
        <pc:picChg chg="del">
          <ac:chgData name="Lotte de Laat" userId="15de91df-583f-4d70-b778-ea26560819e4" providerId="ADAL" clId="{6876C7F7-10E9-42D7-84D4-4CF6CE381CE3}" dt="2023-01-24T08:13:47.040" v="394" actId="478"/>
          <ac:picMkLst>
            <pc:docMk/>
            <pc:sldMk cId="3060105640" sldId="281"/>
            <ac:picMk id="11" creationId="{A72F2EFB-702C-4409-A49D-663AAFCEF819}"/>
          </ac:picMkLst>
        </pc:picChg>
      </pc:sldChg>
      <pc:sldChg chg="add del">
        <pc:chgData name="Lotte de Laat" userId="15de91df-583f-4d70-b778-ea26560819e4" providerId="ADAL" clId="{6876C7F7-10E9-42D7-84D4-4CF6CE381CE3}" dt="2023-01-24T08:13:30.799" v="391"/>
        <pc:sldMkLst>
          <pc:docMk/>
          <pc:sldMk cId="1396632651" sldId="28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A84D4F-41F7-28A0-9F80-DD5D75812E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B9A6BBC-3E1B-8CD3-E5F5-2C3241A9E6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48B5EBB-732B-0CEB-9335-E86E7569A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0902-9A4A-4C9F-BD15-5996B2D1BF72}" type="datetimeFigureOut">
              <a:rPr lang="nl-NL" smtClean="0"/>
              <a:t>24-1-2023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287D221-956D-489E-5040-306E9D08B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B9F247-CE59-E017-E07B-EE0042E72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1814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F53923-1A99-D4AA-26D4-EEE07109F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CB28F54-DFA2-D96F-AA82-B2C75A252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CBBDB25-6AFF-BAD0-16F3-C37818F33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0902-9A4A-4C9F-BD15-5996B2D1BF72}" type="datetimeFigureOut">
              <a:rPr lang="nl-NL" smtClean="0"/>
              <a:t>24-1-2023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4D4925-C219-AF69-5793-3CDC38AB7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268BC0-A3EC-6CB7-CBA3-FBCB1D5A1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801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4501BD2-C834-22B2-A385-3F48EDC8F7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EFEDAC2-9CC3-321C-C212-75EF8CCE3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F2FCFE-B4E2-4944-4F3F-DCA970401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0902-9A4A-4C9F-BD15-5996B2D1BF72}" type="datetimeFigureOut">
              <a:rPr lang="nl-NL" smtClean="0"/>
              <a:t>24-1-2023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A7BD8E5-64B8-FAB3-53DC-0D76B2CA5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25474E-40A6-C813-EA24-965DA9547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3207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1FDCAC-FE03-E2DF-5E0D-C636DFA2A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12DFD9-B0B9-758E-22DD-7FD09A78F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CA91DC9-B5DB-FE28-7FA5-069BB6847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0902-9A4A-4C9F-BD15-5996B2D1BF72}" type="datetimeFigureOut">
              <a:rPr lang="nl-NL" smtClean="0"/>
              <a:t>24-1-2023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07ADE4A-67B1-6EB8-58CC-651E16867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04167E1-4511-A4CE-803C-D96728605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2110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008C19-165C-F742-B101-1D358790C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FF44C30-BCD8-9E4D-453A-3ADD222B0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92C6777-0CB6-E8A3-ED2F-A5E99D2E8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0902-9A4A-4C9F-BD15-5996B2D1BF72}" type="datetimeFigureOut">
              <a:rPr lang="nl-NL" smtClean="0"/>
              <a:t>24-1-2023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B1B3DAF-920B-6A08-4AF4-3C8B34A82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F77BE4-F315-AF00-30B7-872F0193E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324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F8A64-89F5-67AF-54F6-5A555D58E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CFA3DC-6A30-A7CA-0702-7DAF4C05B7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23DCBB3-46F8-0E39-50DD-3DC8DA72C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BD7B305-9F69-74C9-3B00-0E50F2538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0902-9A4A-4C9F-BD15-5996B2D1BF72}" type="datetimeFigureOut">
              <a:rPr lang="nl-NL" smtClean="0"/>
              <a:t>24-1-2023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65A5176-95DA-DB21-136D-899CA05C9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30DC9D4-25AB-0C2B-3E2B-9EAD8105A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688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68B712-221A-668E-19EF-960A2B68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7B3B5D7-EC93-78A9-60B9-5B9B5C851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1F38CFA-C218-3DF4-E711-B391FF35CE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6CB2056-6D08-E64C-30E3-FB50C0A7B8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2061DDF-9BAF-9818-9306-8556CDCD17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74A7E63-1C90-0B32-3938-2645B6A9A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0902-9A4A-4C9F-BD15-5996B2D1BF72}" type="datetimeFigureOut">
              <a:rPr lang="nl-NL" smtClean="0"/>
              <a:t>24-1-2023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C6819AF-CF20-5A7B-E2B3-F2A9ED799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4B390BA-811E-E08A-2305-8EE706AC8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9019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ABDC2A-B942-031B-2AB7-87F640162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E87CC7D-813F-FB8B-271F-49FAF7E76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0902-9A4A-4C9F-BD15-5996B2D1BF72}" type="datetimeFigureOut">
              <a:rPr lang="nl-NL" smtClean="0"/>
              <a:t>24-1-2023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02C5FE0-7357-D079-C44C-A36A07FA5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ACBF8A7-F4FC-133C-2D3D-82CF9F7ED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350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4667EAF-98B6-6CBB-E869-13FA5567B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0902-9A4A-4C9F-BD15-5996B2D1BF72}" type="datetimeFigureOut">
              <a:rPr lang="nl-NL" smtClean="0"/>
              <a:t>24-1-2023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6B9F45D-297B-54CE-BF6E-0D023A0C1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22B9696-ACD5-B393-57B3-A5B80E5F7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30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35BD1E-E05B-3963-5C74-C560CA54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D94061-0612-929E-7BE0-0C5C8DBF8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DF3C159-4B84-3B20-5872-1CFC22D02A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91FF640-C330-7650-6E57-8DA64220E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0902-9A4A-4C9F-BD15-5996B2D1BF72}" type="datetimeFigureOut">
              <a:rPr lang="nl-NL" smtClean="0"/>
              <a:t>24-1-2023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60B7B4A-B1B7-67F3-3008-8016BA9A7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4AD1992-E727-4D7C-64CC-6988AAD1B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436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2A0910-52ED-562E-6A8C-5C047D579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975481E-0B96-CDB8-8DBC-A27AA2E3C1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18CF221-2751-2758-805C-4ADEB1D378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8E2301-C56C-85BC-A361-D837665D6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0902-9A4A-4C9F-BD15-5996B2D1BF72}" type="datetimeFigureOut">
              <a:rPr lang="nl-NL" smtClean="0"/>
              <a:t>24-1-2023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04205FB-098F-B275-91C4-0403C68B1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2E60ABA-9864-AD1B-659B-21F95B100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0867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0194397-B1FB-AFF1-9D27-A86B36918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62A7ECA-EC1A-C64D-62B4-B501463DB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59D7358-C5E9-0EBE-C418-687FE802DC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40902-9A4A-4C9F-BD15-5996B2D1BF72}" type="datetimeFigureOut">
              <a:rPr lang="nl-NL" smtClean="0"/>
              <a:t>24-1-2023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2C11385-4920-FD5E-6E83-20C92445C0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D5A3844-C757-93B2-622D-97BA753422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546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lessonup.com/app/lesson/wjHvsoNGydJYefMcp/BcfTWyQLzYN2CGgwh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LoO0NgkmJ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B8A1FF"/>
                </a:solidFill>
                <a:latin typeface="Arial"/>
                <a:cs typeface="Arial"/>
              </a:rPr>
              <a:t>Les 8 </a:t>
            </a:r>
            <a:r>
              <a:rPr lang="nl-NL" sz="4400" dirty="0">
                <a:solidFill>
                  <a:srgbClr val="B8A1FF"/>
                </a:solidFill>
                <a:latin typeface="Arial"/>
                <a:cs typeface="Arial"/>
              </a:rPr>
              <a:t>|</a:t>
            </a:r>
            <a:r>
              <a:rPr lang="nl-NL" sz="4400" b="1" dirty="0">
                <a:solidFill>
                  <a:srgbClr val="B8A1FF"/>
                </a:solidFill>
                <a:latin typeface="Arial"/>
                <a:cs typeface="Arial"/>
              </a:rPr>
              <a:t> periode 2 </a:t>
            </a:r>
            <a:r>
              <a:rPr lang="nl-NL" sz="4400" dirty="0">
                <a:solidFill>
                  <a:srgbClr val="B8A1FF"/>
                </a:solidFill>
                <a:latin typeface="Arial"/>
                <a:cs typeface="Arial"/>
              </a:rPr>
              <a:t>|</a:t>
            </a:r>
            <a:r>
              <a:rPr lang="nl-NL" sz="4400" b="1" dirty="0">
                <a:solidFill>
                  <a:srgbClr val="B8A1FF"/>
                </a:solidFill>
                <a:latin typeface="Arial"/>
                <a:cs typeface="Arial"/>
              </a:rPr>
              <a:t> leerjaar 1</a:t>
            </a:r>
            <a:endParaRPr lang="nl-NL" sz="4400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D3700955-4AB3-462E-A398-76CFA58BDAB0}"/>
              </a:ext>
            </a:extLst>
          </p:cNvPr>
          <p:cNvSpPr txBox="1">
            <a:spLocks/>
          </p:cNvSpPr>
          <p:nvPr/>
        </p:nvSpPr>
        <p:spPr>
          <a:xfrm>
            <a:off x="8733347" y="1716200"/>
            <a:ext cx="2562138" cy="909853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/>
                <a:cs typeface="Arial"/>
              </a:rPr>
              <a:t>Specialisatie: </a:t>
            </a:r>
            <a:r>
              <a:rPr lang="nl-NL" sz="1200" dirty="0">
                <a:solidFill>
                  <a:srgbClr val="000644"/>
                </a:solidFill>
                <a:latin typeface="Arial"/>
                <a:cs typeface="Arial"/>
              </a:rPr>
              <a:t>Vrijetijd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952751" y="1726226"/>
            <a:ext cx="3655006" cy="301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Super duurzame quiz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Herhaling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Evaluatie VT lessen</a:t>
            </a: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754828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90988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86167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9572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688072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89746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strike="sng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1</a:t>
                      </a:r>
                      <a:endParaRPr lang="nl-NL" sz="1200" b="1" strike="sngStrike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strike="sng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2</a:t>
                      </a:r>
                      <a:endParaRPr lang="nl-NL" sz="1200" b="1" strike="sngStrike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strike="sng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3</a:t>
                      </a:r>
                      <a:endParaRPr lang="nl-NL" sz="1200" b="1" strike="sngStrike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strike="sng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4</a:t>
                      </a:r>
                      <a:endParaRPr lang="nl-NL" sz="1200" b="1" strike="sngStrike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strike="sng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5</a:t>
                      </a:r>
                      <a:endParaRPr lang="nl-NL" sz="1200" b="1" strike="sngStrike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strike="sngStrike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strike="sngStrike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413669" y="1702854"/>
            <a:ext cx="1137571" cy="970285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635831" y="1726226"/>
            <a:ext cx="1097466" cy="942590"/>
          </a:xfrm>
          <a:prstGeom prst="rect">
            <a:avLst/>
          </a:prstGeom>
        </p:spPr>
      </p:pic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60253159-9685-4938-B8A7-8D90D4ABB2F1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22033" cy="1862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dirty="0">
                <a:latin typeface="Arial"/>
                <a:cs typeface="Arial"/>
              </a:rPr>
              <a:t> Verantwoording</a:t>
            </a:r>
            <a:endParaRPr lang="nl-NL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72F2EFB-702C-4409-A49D-663AAFCEF81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544011" y="4128719"/>
            <a:ext cx="1011007" cy="859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924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B8A1FF"/>
                </a:solidFill>
                <a:latin typeface="Arial"/>
                <a:cs typeface="Arial"/>
              </a:rPr>
              <a:t>Quiz!</a:t>
            </a:r>
            <a:endParaRPr lang="nl-NL" sz="4400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997418" y="1808817"/>
            <a:ext cx="6963701" cy="301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https://www.lessonup.com/app/lesson/wjHvsoNGydJYefMcp/BcfTWyQLzYN2CGgwh</a:t>
            </a: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256947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90988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86830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688072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89746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strike="sng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1</a:t>
                      </a:r>
                      <a:endParaRPr lang="nl-NL" sz="1200" b="1" strike="sngStrike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3</a:t>
                      </a:r>
                      <a:endParaRPr lang="nl-NL" sz="1200" b="0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5</a:t>
                      </a:r>
                      <a:endParaRPr lang="nl-NL" sz="12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635831" y="1726226"/>
            <a:ext cx="1097466" cy="94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105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3FDFFD-A44B-910E-BF3C-C4AE23557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</a:t>
            </a:r>
            <a:r>
              <a:rPr lang="nl-NL" dirty="0">
                <a:solidFill>
                  <a:srgbClr val="7030A0"/>
                </a:solidFill>
              </a:rPr>
              <a:t>duurzaam</a:t>
            </a:r>
            <a:r>
              <a:rPr lang="nl-NL" dirty="0"/>
              <a:t> maakt u het?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F80551-260B-7C3E-F846-E4164427E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https://www.youtube.com/watch?v=aLoO0NgkmJA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9637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BA2FFE-C696-5ABE-915B-CEEB32597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Over hoeveel logo’s en keurmerken hebben ze het in de video?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9336F8-FB9C-2321-635F-2CA44E01D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Zo’n 300! </a:t>
            </a:r>
          </a:p>
        </p:txBody>
      </p:sp>
    </p:spTree>
    <p:extLst>
      <p:ext uri="{BB962C8B-B14F-4D97-AF65-F5344CB8AC3E}">
        <p14:creationId xmlns:p14="http://schemas.microsoft.com/office/powerpoint/2010/main" val="118308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59FADF-397D-FF6D-934B-38B77AA3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Als je niet weet wat een logo betekent, heeft het dan </a:t>
            </a:r>
            <a:r>
              <a:rPr lang="nl-NL" b="1" dirty="0">
                <a:solidFill>
                  <a:srgbClr val="7030A0"/>
                </a:solidFill>
              </a:rPr>
              <a:t>effect</a:t>
            </a:r>
            <a:r>
              <a:rPr lang="nl-NL" dirty="0"/>
              <a:t>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20402B-9591-F702-ECB3-F826FDA63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Nee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Kijken jullie wel eens naar deze logo’s?</a:t>
            </a:r>
          </a:p>
        </p:txBody>
      </p:sp>
    </p:spTree>
    <p:extLst>
      <p:ext uri="{BB962C8B-B14F-4D97-AF65-F5344CB8AC3E}">
        <p14:creationId xmlns:p14="http://schemas.microsoft.com/office/powerpoint/2010/main" val="874715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7DF96D-6B13-443C-1E07-016EBFEC1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Is </a:t>
            </a:r>
            <a:r>
              <a:rPr lang="nl-NL" dirty="0">
                <a:solidFill>
                  <a:srgbClr val="7030A0"/>
                </a:solidFill>
              </a:rPr>
              <a:t>prijs</a:t>
            </a:r>
            <a:r>
              <a:rPr lang="nl-NL" dirty="0"/>
              <a:t> belangrijker dan </a:t>
            </a:r>
            <a:r>
              <a:rPr lang="nl-NL" dirty="0">
                <a:solidFill>
                  <a:srgbClr val="7030A0"/>
                </a:solidFill>
              </a:rPr>
              <a:t>duurzaamheid?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B4F8FB-2C82-2E6E-A0E1-E8B48C8D4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Helaas… voor de meeste mensen wel…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En voor jullie?! </a:t>
            </a:r>
          </a:p>
        </p:txBody>
      </p:sp>
    </p:spTree>
    <p:extLst>
      <p:ext uri="{BB962C8B-B14F-4D97-AF65-F5344CB8AC3E}">
        <p14:creationId xmlns:p14="http://schemas.microsoft.com/office/powerpoint/2010/main" val="231067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2093EC-194D-66C0-0C1B-416891BE8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</a:t>
            </a:r>
            <a:r>
              <a:rPr lang="nl-NL" dirty="0">
                <a:solidFill>
                  <a:srgbClr val="7030A0"/>
                </a:solidFill>
              </a:rPr>
              <a:t>vergroot</a:t>
            </a:r>
            <a:r>
              <a:rPr lang="nl-NL" dirty="0"/>
              <a:t> je </a:t>
            </a:r>
            <a:r>
              <a:rPr lang="nl-NL" dirty="0">
                <a:solidFill>
                  <a:srgbClr val="7030A0"/>
                </a:solidFill>
              </a:rPr>
              <a:t>aandacht</a:t>
            </a:r>
            <a:r>
              <a:rPr lang="nl-NL" dirty="0"/>
              <a:t> voor </a:t>
            </a:r>
            <a:r>
              <a:rPr lang="nl-NL" dirty="0">
                <a:solidFill>
                  <a:srgbClr val="7030A0"/>
                </a:solidFill>
              </a:rPr>
              <a:t>duurzaamheid</a:t>
            </a:r>
            <a:r>
              <a:rPr lang="nl-NL" dirty="0"/>
              <a:t> bij je </a:t>
            </a:r>
            <a:r>
              <a:rPr lang="nl-NL" dirty="0">
                <a:solidFill>
                  <a:srgbClr val="7030A0"/>
                </a:solidFill>
              </a:rPr>
              <a:t>doelgroep</a:t>
            </a:r>
            <a:r>
              <a:rPr lang="nl-NL" dirty="0"/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E3876E-28C1-F5A3-F1B5-6A483AAAC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Social</a:t>
            </a:r>
            <a:r>
              <a:rPr lang="nl-NL" dirty="0"/>
              <a:t> media</a:t>
            </a:r>
          </a:p>
          <a:p>
            <a:r>
              <a:rPr lang="nl-NL" dirty="0"/>
              <a:t>Reclame</a:t>
            </a:r>
          </a:p>
          <a:p>
            <a:r>
              <a:rPr lang="nl-NL" dirty="0"/>
              <a:t>Video’s </a:t>
            </a:r>
          </a:p>
          <a:p>
            <a:r>
              <a:rPr lang="nl-NL" dirty="0"/>
              <a:t>Les erover hebben op school…</a:t>
            </a:r>
          </a:p>
        </p:txBody>
      </p:sp>
    </p:spTree>
    <p:extLst>
      <p:ext uri="{BB962C8B-B14F-4D97-AF65-F5344CB8AC3E}">
        <p14:creationId xmlns:p14="http://schemas.microsoft.com/office/powerpoint/2010/main" val="128513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1DEAC8-7A86-D322-F817-5882F9A02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7030A0"/>
                </a:solidFill>
              </a:rPr>
              <a:t>Evaluatie lessen VT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188BACA-AFCA-25DB-D5C4-9B3909245729}"/>
              </a:ext>
            </a:extLst>
          </p:cNvPr>
          <p:cNvSpPr txBox="1"/>
          <p:nvPr/>
        </p:nvSpPr>
        <p:spPr>
          <a:xfrm>
            <a:off x="335560" y="2189526"/>
            <a:ext cx="68454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Wat vind je van de inhoud van de lessen?</a:t>
            </a:r>
          </a:p>
          <a:p>
            <a:r>
              <a:rPr lang="nl-NL" sz="2800" dirty="0"/>
              <a:t>Wat moet blijven? </a:t>
            </a:r>
          </a:p>
          <a:p>
            <a:r>
              <a:rPr lang="nl-NL" sz="2800" dirty="0"/>
              <a:t>Wat mag minder…. </a:t>
            </a:r>
          </a:p>
          <a:p>
            <a:r>
              <a:rPr lang="nl-NL" sz="2800" dirty="0"/>
              <a:t>Welk cijfer geef je de lessen Vrije Tijd…. 1-10?</a:t>
            </a:r>
          </a:p>
        </p:txBody>
      </p:sp>
      <p:pic>
        <p:nvPicPr>
          <p:cNvPr id="1030" name="Picture 6" descr="Wijsheden tegeltje met spreuk over Overig: Ieder mens heeft recht op mijn  mening | bol.com">
            <a:extLst>
              <a:ext uri="{FF2B5EF4-FFF2-40B4-BE49-F238E27FC236}">
                <a16:creationId xmlns:a16="http://schemas.microsoft.com/office/drawing/2014/main" id="{FFB8F65B-D9FA-89F5-C0B2-6A7E130E0E6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652" y="1095783"/>
            <a:ext cx="3702720" cy="3702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921571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208</Words>
  <Application>Microsoft Office PowerPoint</Application>
  <PresentationFormat>Breedbeeld</PresentationFormat>
  <Paragraphs>56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Kantoorthema</vt:lpstr>
      <vt:lpstr>PowerPoint-presentatie</vt:lpstr>
      <vt:lpstr>PowerPoint-presentatie</vt:lpstr>
      <vt:lpstr>Hoe duurzaam maakt u het? </vt:lpstr>
      <vt:lpstr>Over hoeveel logo’s en keurmerken hebben ze het in de video? </vt:lpstr>
      <vt:lpstr>Als je niet weet wat een logo betekent, heeft het dan effect? </vt:lpstr>
      <vt:lpstr>Is prijs belangrijker dan duurzaamheid? </vt:lpstr>
      <vt:lpstr>Hoe vergroot je aandacht voor duurzaamheid bij je doelgroep?</vt:lpstr>
      <vt:lpstr>Evaluatie lessen VT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  ha ling</dc:title>
  <dc:creator>Lotte de Laat</dc:creator>
  <cp:lastModifiedBy>Lotte de Laat</cp:lastModifiedBy>
  <cp:revision>1</cp:revision>
  <dcterms:created xsi:type="dcterms:W3CDTF">2023-01-23T15:45:30Z</dcterms:created>
  <dcterms:modified xsi:type="dcterms:W3CDTF">2023-01-24T12:51:05Z</dcterms:modified>
</cp:coreProperties>
</file>